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Evaluate the following function at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=−5.</m:t>
                    </m:r>
                  </m:oMath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−14</m:t>
                      </m:r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 smtClean="0"/>
                  <a:t>Classify the following polynomial and describe its end behavior.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49" t="-3553" b="-12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270821" y="40209"/>
            <a:ext cx="646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higher order polynomials.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60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Find all the roots.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+1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+1)=0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8" t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270821" y="40209"/>
            <a:ext cx="646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higher order polynomials.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261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Find all the roots.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+7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8" t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270821" y="40209"/>
            <a:ext cx="646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higher order polynomials.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98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Find all the roots.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8" t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270821" y="40209"/>
            <a:ext cx="646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higher order polynomials.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5154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</TotalTime>
  <Words>75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Trebuchet MS</vt:lpstr>
      <vt:lpstr>Berlin</vt:lpstr>
      <vt:lpstr>Warm-Up</vt:lpstr>
      <vt:lpstr>Example 1</vt:lpstr>
      <vt:lpstr>Example 2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Rehmel, Clay E</dc:creator>
  <cp:lastModifiedBy>Rehmel, Clay E</cp:lastModifiedBy>
  <cp:revision>4</cp:revision>
  <dcterms:created xsi:type="dcterms:W3CDTF">2017-02-21T13:19:36Z</dcterms:created>
  <dcterms:modified xsi:type="dcterms:W3CDTF">2017-02-21T13:31:04Z</dcterms:modified>
</cp:coreProperties>
</file>