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Rewrite in logarithmic form.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r>
                  <a:rPr lang="en-US" sz="3200" dirty="0" smtClean="0"/>
                  <a:t>Rewrite in exponential form.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64=6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60" t="-2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13417" y="48332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859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44" y="2286000"/>
            <a:ext cx="7449311" cy="3581400"/>
          </a:xfrm>
        </p:spPr>
      </p:pic>
      <p:sp>
        <p:nvSpPr>
          <p:cNvPr id="5" name="TextBox 4"/>
          <p:cNvSpPr txBox="1"/>
          <p:nvPr/>
        </p:nvSpPr>
        <p:spPr>
          <a:xfrm>
            <a:off x="2926079" y="6100355"/>
            <a:ext cx="9457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*Note: </a:t>
            </a:r>
            <a:r>
              <a:rPr lang="en-US" sz="2400" b="1" u="sng" dirty="0" smtClean="0"/>
              <a:t>Bases of the logarithms must be the same!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13417" y="48332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146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3417" y="48332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62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Condense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+30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540" t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0" y="5981700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80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>
                    <a:latin typeface="Cambria Math" panose="02040503050406030204" pitchFamily="18" charset="0"/>
                  </a:rPr>
                  <a:t>Expand the following.</a:t>
                </a:r>
              </a:p>
              <a:p>
                <a:endParaRPr lang="en-US" sz="320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(6∗11∗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60" t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13417" y="483326"/>
            <a:ext cx="515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LT: I can rewrite logarithmic equations using the properties of logarithms.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21166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</TotalTime>
  <Words>94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Cambria Math</vt:lpstr>
      <vt:lpstr>Franklin Gothic Book</vt:lpstr>
      <vt:lpstr>Crop</vt:lpstr>
      <vt:lpstr>Warm Up</vt:lpstr>
      <vt:lpstr>Properties of Logs</vt:lpstr>
      <vt:lpstr>Expand log_7⁡〖5^3/3^4 〗</vt:lpstr>
      <vt:lpstr>Condense 〖5log〗_5⁡12+30 log_5⁡7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Rehmel, Clay E</dc:creator>
  <cp:lastModifiedBy>Rehmel, Clay E</cp:lastModifiedBy>
  <cp:revision>9</cp:revision>
  <dcterms:created xsi:type="dcterms:W3CDTF">2017-04-12T12:28:21Z</dcterms:created>
  <dcterms:modified xsi:type="dcterms:W3CDTF">2017-04-12T12:38:52Z</dcterms:modified>
</cp:coreProperties>
</file>