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Expand the following logarithm.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4" t="-2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740434" y="256806"/>
            <a:ext cx="515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LT: I can rewrite logarithmic equations using the properties of logarithms.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75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Logs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942" y="2344368"/>
            <a:ext cx="8247181" cy="3964992"/>
          </a:xfrm>
        </p:spPr>
      </p:pic>
      <p:sp>
        <p:nvSpPr>
          <p:cNvPr id="4" name="TextBox 3"/>
          <p:cNvSpPr txBox="1"/>
          <p:nvPr/>
        </p:nvSpPr>
        <p:spPr>
          <a:xfrm>
            <a:off x="6740434" y="256806"/>
            <a:ext cx="515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LT: I can rewrite logarithmic equations using the properties of logarithms.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648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Condense the following to a single logarithm.</a:t>
                </a:r>
              </a:p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20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func>
                      <m:r>
                        <a:rPr lang="en-US" sz="3200" i="1">
                          <a:latin typeface="Cambria Math" panose="02040503050406030204" pitchFamily="18" charset="0"/>
                        </a:rPr>
                        <m:t>−2</m:t>
                      </m:r>
                      <m:func>
                        <m:func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4" t="-2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740434" y="256806"/>
            <a:ext cx="515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LT: I can rewrite logarithmic equations using the properties of logarithms.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380853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</TotalTime>
  <Words>58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Gill Sans MT</vt:lpstr>
      <vt:lpstr>Parcel</vt:lpstr>
      <vt:lpstr>Warm Up</vt:lpstr>
      <vt:lpstr>Properties of Logs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Rehmel, Clay E</dc:creator>
  <cp:lastModifiedBy>Rehmel, Clay E</cp:lastModifiedBy>
  <cp:revision>5</cp:revision>
  <dcterms:created xsi:type="dcterms:W3CDTF">2017-04-13T12:37:19Z</dcterms:created>
  <dcterms:modified xsi:type="dcterms:W3CDTF">2017-04-13T12:43:32Z</dcterms:modified>
</cp:coreProperties>
</file>