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4"/>
  </p:normalViewPr>
  <p:slideViewPr>
    <p:cSldViewPr snapToGrid="0" snapToObjects="1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7C1A2-9966-4240-8779-786E6EBF8A2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B18B5-2867-446E-ABD2-468B6FE7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7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CAEA-AEF9-48F0-B116-CDB3BD13A8A0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B0D0-4CB3-4BC8-999C-350F82B29409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E2E-8625-4402-A265-614B72A8D720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1D61-1C0F-4123-89B8-AFF1C199A01A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5B8E-3A1E-4DE9-925B-4E0896297BE2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8EDB-45A3-43E1-856F-7E189B5FD69B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29F7-ACA2-47A8-9DEE-58CBC2EB7E27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18BC-B512-4DAC-8293-1E8D963C5D18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6C10-2174-44C1-81E1-9AA188F3FE4F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5912-5C5C-4F10-9CB0-03A928FB4F1E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B42CEAD-1164-459D-877A-D0339E863DF6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01AF8-709B-437B-921C-31EDA94DA918}" type="datetime1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Learning Target: I will solve quadratic equations using the quadratic formula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 up 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0" i="1" dirty="0" smtClean="0">
                    <a:latin typeface="Cambria Math" panose="02040503050406030204" pitchFamily="18" charset="0"/>
                  </a:rPr>
                  <a:t>Solve the following using the Quadratic Formula.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3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800" b="0" i="1" smtClean="0">
                        <a:latin typeface="Cambria Math" charset="0"/>
                      </a:rPr>
                      <m:t>+2</m:t>
                    </m:r>
                    <m:r>
                      <a:rPr lang="en-US" sz="3800" b="0" i="1" smtClean="0">
                        <a:latin typeface="Cambria Math" charset="0"/>
                      </a:rPr>
                      <m:t>𝑥</m:t>
                    </m:r>
                    <m:r>
                      <a:rPr lang="en-US" sz="3800" b="0" i="1" smtClean="0">
                        <a:latin typeface="Cambria Math" charset="0"/>
                      </a:rPr>
                      <m:t>−3=0</m:t>
                    </m:r>
                  </m:oMath>
                </a14:m>
                <a:endParaRPr lang="en-US" sz="38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32" t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1578" y="329307"/>
            <a:ext cx="6417803" cy="640511"/>
          </a:xfrm>
        </p:spPr>
        <p:txBody>
          <a:bodyPr/>
          <a:lstStyle/>
          <a:p>
            <a:r>
              <a:rPr lang="en-US" sz="1600" dirty="0" smtClean="0"/>
              <a:t>Learning Target: I will solve quadratic equations using the quadratic formula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331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𝑥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−</m:t>
                          </m:r>
                          <m:r>
                            <a:rPr lang="en-US" i="1">
                              <a:latin typeface="Cambria Math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r>
                      <a:rPr lang="en-US" b="0" i="1" smtClean="0">
                        <a:latin typeface="Cambria Math" charset="0"/>
                      </a:rPr>
                      <m:t>𝑏𝑥</m:t>
                    </m:r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r>
                      <a:rPr lang="en-US" b="0" i="1" smtClean="0">
                        <a:latin typeface="Cambria Math" charset="0"/>
                      </a:rPr>
                      <m:t>𝑐</m:t>
                    </m:r>
                    <m:r>
                      <a:rPr lang="en-US" b="0" i="1" smtClean="0">
                        <a:latin typeface="Cambria Math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MUST BE EQUAL TO 0 </a:t>
                </a:r>
              </a:p>
              <a:p>
                <a:endParaRPr lang="en-US" dirty="0"/>
              </a:p>
              <a:p>
                <a:r>
                  <a:rPr lang="en-US" dirty="0" smtClean="0"/>
                  <a:t>If a term is missing then the corresponding letter is 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Learning Target: I will solve quadratic equations using the quadratic formula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78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charset="0"/>
                      </a:rPr>
                      <m:t>3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charset="0"/>
                      </a:rPr>
                      <m:t>+3</m:t>
                    </m:r>
                    <m:r>
                      <a:rPr lang="en-US" sz="4800" b="0" i="1" smtClean="0">
                        <a:latin typeface="Cambria Math" charset="0"/>
                      </a:rPr>
                      <m:t>𝑥</m:t>
                    </m:r>
                    <m:r>
                      <a:rPr lang="en-US" sz="4800" b="0" i="1" smtClean="0">
                        <a:latin typeface="Cambria Math" charset="0"/>
                      </a:rPr>
                      <m:t>−36=0</m:t>
                    </m:r>
                  </m:oMath>
                </a14:m>
                <a:endParaRPr lang="en-US" sz="4800" dirty="0" smtClean="0"/>
              </a:p>
              <a:p>
                <a:endParaRPr lang="en-US" sz="4800" dirty="0"/>
              </a:p>
              <a:p>
                <a:r>
                  <a:rPr lang="en-US" sz="4800" dirty="0" smtClean="0"/>
                  <a:t>Watch the video on complex numbers</a:t>
                </a:r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Learning Target: I will solve quadratic equations using the quadratic formula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45691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56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Gill Sans MT</vt:lpstr>
      <vt:lpstr>Gallery</vt:lpstr>
      <vt:lpstr>Warm up </vt:lpstr>
      <vt:lpstr>x=(-b±√(b^2-4ac))/2a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Rehmel, Clay E</cp:lastModifiedBy>
  <cp:revision>3</cp:revision>
  <dcterms:created xsi:type="dcterms:W3CDTF">2017-01-31T00:39:22Z</dcterms:created>
  <dcterms:modified xsi:type="dcterms:W3CDTF">2017-01-31T15:17:39Z</dcterms:modified>
</cp:coreProperties>
</file>