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F36DD-3B39-4B79-A9A4-D822D5E9E0E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B96CF-5A24-40E6-9F22-C195A7871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4E2C-B100-4837-BBB4-F67850FA3DFB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A1EB-49DE-4D37-BCBB-27D8C53A40F4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4EF68-850E-41B7-903B-28BE73E394F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D07B-6283-4CBB-AC5E-A9EE62328647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BE413-AA89-4474-919A-C22921675C7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1A7C-F4D7-4192-9F01-16AB670F9C9B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066B-D14F-4366-A2AF-0640968EE652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438C-C0B1-4FAD-AFAE-A65B0FD8BCB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119B-1141-4407-A59B-EE3EC9DBCFEE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0B56-3C8F-4DA4-A320-F6A626EF9985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8D2182F-A71C-4718-A388-BB4A57133FE7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7C83-5C81-423A-8CDA-6251DF3BB568}" type="datetime1">
              <a:rPr lang="en-US" smtClean="0"/>
              <a:t>2/2/2017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LT: I can solve quadratic equations with imaginary solutions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400" i="1" dirty="0" smtClean="0">
                    <a:latin typeface="Cambria Math" panose="02040503050406030204" pitchFamily="18" charset="0"/>
                  </a:rPr>
                  <a:t>Rationalize the denominator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1+2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86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6764958" cy="475212"/>
          </a:xfrm>
        </p:spPr>
        <p:txBody>
          <a:bodyPr/>
          <a:lstStyle/>
          <a:p>
            <a:r>
              <a:rPr lang="en-US" sz="1800" smtClean="0"/>
              <a:t>LT: I can solve quadratic equations with imaginary solutions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140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1579" y="263992"/>
            <a:ext cx="5938836" cy="309201"/>
          </a:xfrm>
        </p:spPr>
        <p:txBody>
          <a:bodyPr/>
          <a:lstStyle/>
          <a:p>
            <a:r>
              <a:rPr lang="en-US" sz="2000" smtClean="0"/>
              <a:t>LT: I can solve quadratic equations with imaginary solutions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9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+8=0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smtClean="0"/>
              <a:t>LT: I can solve quadratic equations with imaginary solutions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63711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</TotalTime>
  <Words>45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Gill Sans MT</vt:lpstr>
      <vt:lpstr>Gallery</vt:lpstr>
      <vt:lpstr>Warm up</vt:lpstr>
      <vt:lpstr>6x^2-4x+3=0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1</cp:revision>
  <dcterms:created xsi:type="dcterms:W3CDTF">2017-02-02T13:32:58Z</dcterms:created>
  <dcterms:modified xsi:type="dcterms:W3CDTF">2017-02-02T13:39:23Z</dcterms:modified>
</cp:coreProperties>
</file>