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10" autoAdjust="0"/>
    <p:restoredTop sz="94660"/>
  </p:normalViewPr>
  <p:slideViewPr>
    <p:cSldViewPr snapToGrid="0">
      <p:cViewPr varScale="1">
        <p:scale>
          <a:sx n="77" d="100"/>
          <a:sy n="77" d="100"/>
        </p:scale>
        <p:origin x="200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04D95-34CD-7F42-BD27-0D2870A36175}" type="datetimeFigureOut">
              <a:rPr lang="en-US" smtClean="0"/>
              <a:t>2/8/17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478ECC-DC38-4A4C-9BA3-4D4EE42BA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149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78ECC-DC38-4A4C-9BA3-4D4EE42BA1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733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78ECC-DC38-4A4C-9BA3-4D4EE42BA1C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112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8EA3-3844-D548-9F94-F781C191D4BF}" type="datetime1">
              <a:rPr lang="en-US" smtClean="0"/>
              <a:t>2/8/17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r>
              <a:rPr lang="en-US" smtClean="0"/>
              <a:t>Learning Target: I can graph a quadratic inequality.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14D2-668C-F647-BC2C-C4E25BB38C37}" type="datetime1">
              <a:rPr lang="en-US" smtClean="0"/>
              <a:t>2/8/17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Target: I can graph a quadratic inequality.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31F75-349D-3848-8839-E9630BCCC5B1}" type="datetime1">
              <a:rPr lang="en-US" smtClean="0"/>
              <a:t>2/8/17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Target: I can graph a quadratic inequality.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0550-A2E2-3346-B7BA-0B8DDCF45B85}" type="datetime1">
              <a:rPr lang="en-US" smtClean="0"/>
              <a:t>2/8/17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Target: I can graph a quadratic inequality.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30BE-4AFF-6742-A21E-15948E8792EB}" type="datetime1">
              <a:rPr lang="en-US" smtClean="0"/>
              <a:t>2/8/17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Target: I can graph a quadratic inequality.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4E80-EA95-FF41-AA34-2589D7471D91}" type="datetime1">
              <a:rPr lang="en-US" smtClean="0"/>
              <a:t>2/8/17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Target: I can graph a quadratic inequality.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0085E-0023-2845-A662-2DC08E143A72}" type="datetime1">
              <a:rPr lang="en-US" smtClean="0"/>
              <a:t>2/8/17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Target: I can graph a quadratic inequality.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087BF-4366-3F4F-A5E6-74818A258FF0}" type="datetime1">
              <a:rPr lang="en-US" smtClean="0"/>
              <a:t>2/8/17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Target: I can graph a quadratic inequality.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DE43-4670-DB41-9391-8CE344E3A179}" type="datetime1">
              <a:rPr lang="en-US" smtClean="0"/>
              <a:t>2/8/17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Target: I can graph a quadratic inequality.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1492A-7934-5B42-9A2F-163B837F3D56}" type="datetime1">
              <a:rPr lang="en-US" smtClean="0"/>
              <a:t>2/8/17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Target: I can graph a quadratic inequality.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172C02B-1071-6446-BB16-83D7B79BC137}" type="datetime1">
              <a:rPr lang="en-US" smtClean="0"/>
              <a:t>2/8/17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r>
              <a:rPr lang="en-US" smtClean="0"/>
              <a:t>Learning Target: I can graph a quadratic inequality.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941DC-E646-0A4A-8B38-10B32D1D3654}" type="datetime1">
              <a:rPr lang="en-US" smtClean="0"/>
              <a:t>2/8/17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Learning Target: I can graph a quadratic inequality.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3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600" b="0" i="1" dirty="0" smtClean="0">
                    <a:latin typeface="Cambria Math" charset="0"/>
                  </a:rPr>
                  <a:t>Identify the vertex, axis of symmetry and transformations:</a:t>
                </a:r>
              </a:p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charset="0"/>
                      </a:rPr>
                      <m:t>𝑦</m:t>
                    </m:r>
                    <m:r>
                      <a:rPr lang="en-US" sz="3600" b="0" i="1" smtClean="0">
                        <a:latin typeface="Cambria Math" charset="0"/>
                      </a:rPr>
                      <m:t>=−2</m:t>
                    </m:r>
                    <m:d>
                      <m:dPr>
                        <m:ctrlPr>
                          <a:rPr lang="en-US" sz="3600" b="0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charset="0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 charset="0"/>
                          </a:rPr>
                          <m:t>−4</m:t>
                        </m:r>
                      </m:e>
                    </m:d>
                    <m:r>
                      <a:rPr lang="en-US" sz="3600" b="0" i="1" smtClean="0">
                        <a:latin typeface="Cambria Math" charset="0"/>
                      </a:rPr>
                      <m:t>+1</m:t>
                    </m:r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714" t="-14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34720" y="5628323"/>
            <a:ext cx="6762618" cy="539721"/>
          </a:xfrm>
        </p:spPr>
        <p:txBody>
          <a:bodyPr/>
          <a:lstStyle/>
          <a:p>
            <a:r>
              <a:rPr lang="en-US" sz="2400" smtClean="0"/>
              <a:t>Learning Target: I can graph a quadratic inequality.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92612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Inequalities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Graph will look like a parabola with a solid or dashed line and will be shaded inside or outside the parabola.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919" r="-1312" b="-5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Image result for quadratic inequalitie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6434" y="1864194"/>
            <a:ext cx="3848418" cy="3848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0157" y="5712612"/>
            <a:ext cx="6399302" cy="352337"/>
          </a:xfrm>
        </p:spPr>
        <p:txBody>
          <a:bodyPr/>
          <a:lstStyle/>
          <a:p>
            <a:r>
              <a:rPr lang="en-US" sz="2400" smtClean="0"/>
              <a:t>Learning Target: I can graph a quadratic inequality.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4842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sSup>
                        <m:sSupPr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+5 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b="0" dirty="0" smtClean="0"/>
                  <a:t>X-coordinate of the vertex: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3"/>
                <a:stretch>
                  <a:fillRect l="-11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509" y="1663474"/>
            <a:ext cx="4686343" cy="4672012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5509783"/>
            <a:ext cx="6548198" cy="720252"/>
          </a:xfrm>
        </p:spPr>
        <p:txBody>
          <a:bodyPr/>
          <a:lstStyle/>
          <a:p>
            <a:r>
              <a:rPr lang="en-US" sz="2400" smtClean="0"/>
              <a:t>Learning Target: I can graph a quadratic inequality.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7475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0" i="1" dirty="0" smtClean="0">
                    <a:latin typeface="Cambria Math" panose="02040503050406030204" pitchFamily="18" charset="0"/>
                  </a:rPr>
                  <a:t>Graph</a:t>
                </a:r>
              </a:p>
              <a:p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≤−</m:t>
                    </m:r>
                    <m:sSup>
                      <m:sSupPr>
                        <m:ctrlPr>
                          <a:rPr lang="en-US" sz="4400" b="0" i="1" smtClean="0"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+3</m:t>
                    </m:r>
                  </m:oMath>
                </a14:m>
                <a:endParaRPr lang="en-US" sz="4400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571" t="-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6811272" cy="475212"/>
          </a:xfrm>
        </p:spPr>
        <p:txBody>
          <a:bodyPr/>
          <a:lstStyle/>
          <a:p>
            <a:r>
              <a:rPr lang="en-US" sz="2400" smtClean="0"/>
              <a:t>Learning Target: I can graph a quadratic inequality.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873276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23</TotalTime>
  <Words>169</Words>
  <Application>Microsoft Macintosh PowerPoint</Application>
  <PresentationFormat>Widescreen</PresentationFormat>
  <Paragraphs>21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Cambria Math</vt:lpstr>
      <vt:lpstr>Gill Sans MT</vt:lpstr>
      <vt:lpstr>Arial</vt:lpstr>
      <vt:lpstr>Gallery</vt:lpstr>
      <vt:lpstr>Warm UP</vt:lpstr>
      <vt:lpstr>Quadratic Inequalities </vt:lpstr>
      <vt:lpstr>y&lt;x^2-6x+5 </vt:lpstr>
      <vt:lpstr>Closure</vt:lpstr>
    </vt:vector>
  </TitlesOfParts>
  <Company>Oldham County Schools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Pehlke, Leah M</dc:creator>
  <cp:lastModifiedBy>Pehlke, Leah M</cp:lastModifiedBy>
  <cp:revision>4</cp:revision>
  <dcterms:created xsi:type="dcterms:W3CDTF">2017-02-07T13:18:01Z</dcterms:created>
  <dcterms:modified xsi:type="dcterms:W3CDTF">2017-02-09T03:57:20Z</dcterms:modified>
</cp:coreProperties>
</file>