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7"/>
  </p:notesMasterIdLst>
  <p:handoutMasterIdLst>
    <p:handoutMasterId r:id="rId8"/>
  </p:handoutMasterIdLst>
  <p:sldIdLst>
    <p:sldId id="267" r:id="rId3"/>
    <p:sldId id="268" r:id="rId4"/>
    <p:sldId id="269" r:id="rId5"/>
    <p:sldId id="270" r:id="rId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howGuides="1">
      <p:cViewPr varScale="1">
        <p:scale>
          <a:sx n="73" d="100"/>
          <a:sy n="73" d="100"/>
        </p:scale>
        <p:origin x="534" y="72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3" name="Straight Connector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5" name="Straight Connector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A554B08-33F3-4C42-99EA-052BC754632F}" type="datetime1">
              <a:rPr lang="en-US" smtClean="0"/>
              <a:t>1/12/2017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LT: I will solve radical equations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2ABFF-C5A4-409F-9EE3-90F09B1CC455}" type="datetime1">
              <a:rPr lang="en-US" smtClean="0"/>
              <a:t>1/12/2017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LT: I will solve radical equations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1" name="Straight Connector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6B19-5C6D-4952-9EEE-1E5DCDAE295B}" type="datetime1">
              <a:rPr lang="en-US" smtClean="0"/>
              <a:t>1/12/2017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LT: I will solve radical equations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30B1-F106-41D9-BFFA-03BC554D15FB}" type="datetime1">
              <a:rPr lang="en-US" smtClean="0"/>
              <a:t>1/12/2017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LT: I will solve radical equations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4" name="Rectangle 23"/>
          <p:cNvSpPr/>
          <p:nvPr/>
        </p:nvSpPr>
        <p:spPr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22" name="Straight Connector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7" name="Rectangle 26"/>
          <p:cNvSpPr/>
          <p:nvPr/>
        </p:nvSpPr>
        <p:spPr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8" name="Rectangle 27"/>
          <p:cNvSpPr/>
          <p:nvPr/>
        </p:nvSpPr>
        <p:spPr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9" name="Rectangle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0E370F-2EC0-4F85-BDFA-EC66DDFE2CBD}" type="datetime1">
              <a:rPr lang="en-US" smtClean="0"/>
              <a:t>1/12/2017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LT: I will solve radical equations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9144A-8B78-4659-8B44-62153D94735C}" type="datetime1">
              <a:rPr lang="en-US" smtClean="0"/>
              <a:t>1/12/2017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LT: I will solve radical equations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DF592-246B-46A1-895A-0F41A34147D8}" type="datetime1">
              <a:rPr lang="en-US" smtClean="0"/>
              <a:t>1/12/2017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LT: I will solve radical equations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9F58-3A64-4821-B86B-611BDDD76C5F}" type="datetime1">
              <a:rPr lang="en-US" smtClean="0"/>
              <a:t>1/12/2017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LT: I will solve radical equations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7" name="Straight Connector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0FB12-18D4-4E26-991C-56AA42AAB014}" type="datetime1">
              <a:rPr lang="en-US" smtClean="0"/>
              <a:t>1/12/2017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LT: I will solve radical equations</a:t>
            </a: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3BBA-FD88-471C-9725-DC520E59055F}" type="datetime1">
              <a:rPr lang="en-US" smtClean="0"/>
              <a:t>1/12/2017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LT: I will solve radical equations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4D01-114D-451E-B787-A91AEF0EA8BB}" type="datetime1">
              <a:rPr lang="en-US" smtClean="0"/>
              <a:t>1/12/2017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LT: I will solve radical equations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6" name="Straight Connector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FB69CBB4-0BB8-41F8-AE23-54942AEFACD8}" type="datetime1">
              <a:rPr lang="en-US" smtClean="0"/>
              <a:t>1/12/2017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LT: I will solve radical equations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1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b="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4" name="Content Placeholder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60413" y="4800601"/>
            <a:ext cx="9809586" cy="1920876"/>
          </a:xfrm>
        </p:spPr>
        <p:txBody>
          <a:bodyPr/>
          <a:lstStyle/>
          <a:p>
            <a:r>
              <a:rPr lang="en-US" smtClean="0"/>
              <a:t>LT: I will solve radical equations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rad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91848" y="1600200"/>
                <a:ext cx="9782801" cy="45720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−4=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+8</m:t>
                    </m:r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1848" y="1600200"/>
                <a:ext cx="9782801" cy="4572000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637213" y="5181601"/>
            <a:ext cx="4932786" cy="1539876"/>
          </a:xfrm>
        </p:spPr>
        <p:txBody>
          <a:bodyPr/>
          <a:lstStyle/>
          <a:p>
            <a:r>
              <a:rPr lang="en-US" smtClean="0"/>
              <a:t>LT: I will solve radical equations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68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−3=9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=16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170613" y="4191001"/>
            <a:ext cx="4399386" cy="2530476"/>
          </a:xfrm>
        </p:spPr>
        <p:txBody>
          <a:bodyPr/>
          <a:lstStyle/>
          <a:p>
            <a:r>
              <a:rPr lang="en-US" smtClean="0"/>
              <a:t>LT: I will solve radical equations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39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551613" y="4724401"/>
            <a:ext cx="4018386" cy="1997076"/>
          </a:xfrm>
        </p:spPr>
        <p:txBody>
          <a:bodyPr/>
          <a:lstStyle/>
          <a:p>
            <a:r>
              <a:rPr lang="en-US" smtClean="0"/>
              <a:t>LT: I will solve radical equations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28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h 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20C675A-9AD3-40BB-AC57-0E9EFA3E4F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Math education presentation with Pi  (widescreen)</Template>
  <TotalTime>0</TotalTime>
  <Words>34</Words>
  <Application>Microsoft Office PowerPoint</Application>
  <PresentationFormat>Custom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Euphemia</vt:lpstr>
      <vt:lpstr>Math 16x9</vt:lpstr>
      <vt:lpstr>Warm up:</vt:lpstr>
      <vt:lpstr>√(2x-4)=√(x+4)</vt:lpstr>
      <vt:lpstr>3√x-3=9</vt:lpstr>
      <vt:lpstr>Closure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2017-01-12T13:30:15Z</dcterms:created>
  <dcterms:modified xsi:type="dcterms:W3CDTF">2017-01-12T15:07:18Z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TC027879479991</vt:lpwstr>
  </property>
</Properties>
</file>