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4400" b="0" dirty="0" smtClean="0"/>
              </a:p>
              <a:p>
                <a:endParaRPr lang="en-US" sz="4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8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9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3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 Math</vt:lpstr>
      <vt:lpstr>Garamond</vt:lpstr>
      <vt:lpstr>Organic</vt:lpstr>
      <vt:lpstr>Warm up</vt:lpstr>
      <vt:lpstr>(2x)^(3/2)</vt:lpstr>
      <vt:lpstr>√(5&amp;(7)^4 )</vt:lpstr>
      <vt:lpstr>Closure 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Pehlke, Leah M</dc:creator>
  <cp:lastModifiedBy>Pehlke, Leah M</cp:lastModifiedBy>
  <cp:revision>4</cp:revision>
  <dcterms:created xsi:type="dcterms:W3CDTF">2017-01-10T13:44:19Z</dcterms:created>
  <dcterms:modified xsi:type="dcterms:W3CDTF">2017-01-10T14:27:09Z</dcterms:modified>
</cp:coreProperties>
</file>