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</m:oMath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</m:rad>
                  </m:oMath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</m:ra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29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9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endParaRPr lang="en-US" sz="4800" dirty="0" smtClean="0"/>
              </a:p>
              <a:p>
                <a:endParaRPr lang="en-US" sz="4800" dirty="0" smtClean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  <m:sSup>
                          <m:s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11639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</TotalTime>
  <Words>5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Gill Sans MT</vt:lpstr>
      <vt:lpstr>Gallery</vt:lpstr>
      <vt:lpstr>Warm Up: </vt:lpstr>
      <vt:lpstr>3√(64x^2 )</vt:lpstr>
      <vt:lpstr>√(3&amp;27x^4 )</vt:lpstr>
      <vt:lpstr>√(12x^3 )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Pehlke, Leah M</cp:lastModifiedBy>
  <cp:revision>2</cp:revision>
  <dcterms:created xsi:type="dcterms:W3CDTF">2017-01-03T02:02:09Z</dcterms:created>
  <dcterms:modified xsi:type="dcterms:W3CDTF">2017-01-04T13:34:49Z</dcterms:modified>
</cp:coreProperties>
</file>