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9" r:id="rId5"/>
    <p:sldId id="260" r:id="rId6"/>
    <p:sldId id="258" r:id="rId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1/6/2017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1/6/2017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1/6/2017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1/6/2017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1/6/2017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1/6/2017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1/6/2017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1/6/2017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1/6/2017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Roots of Real Numbers –</a:t>
            </a:r>
            <a:br>
              <a:rPr lang="en-US" dirty="0" smtClean="0"/>
            </a:br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 out your purple sheet and be ready  for a warm-up!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Simplify the following radicals.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33" t="-3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271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152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48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088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Simplify the following radicals.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𝑢𝑣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33" t="-3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934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0C675A-9AD3-40BB-AC57-0E9EFA3E4F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0</TotalTime>
  <Words>36</Words>
  <Application>Microsoft Office PowerPoint</Application>
  <PresentationFormat>Custom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Euphemia</vt:lpstr>
      <vt:lpstr>Math 16x9</vt:lpstr>
      <vt:lpstr>Roots of Real Numbers – Day 2</vt:lpstr>
      <vt:lpstr>Warm-Up</vt:lpstr>
      <vt:lpstr>Example 1</vt:lpstr>
      <vt:lpstr>Example 2</vt:lpstr>
      <vt:lpstr>Closure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2017-01-06T13:10:35Z</dcterms:created>
  <dcterms:modified xsi:type="dcterms:W3CDTF">2017-01-06T13:20:55Z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