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Finding Slope with a Parallel or Perpendicular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Get ready for your warm-up!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254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Find the slope of a line parallel to the line y = -3/5 x + 7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2) Find the slope of a line perpendicular to the line y = 4x – 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Graph the line y = 2/3 x + 2 and the perpendicular line that passes through the point (-4,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007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Parallel lines have the same slope!</a:t>
            </a:r>
          </a:p>
          <a:p>
            <a:r>
              <a:rPr lang="en-US" dirty="0" smtClean="0"/>
              <a:t>Perpendicular lines have slopes that are opposite reciprocals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996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slope of the line that is perpendicular to  the line </a:t>
            </a:r>
          </a:p>
          <a:p>
            <a:pPr marL="0" indent="0">
              <a:buNone/>
            </a:pPr>
            <a:r>
              <a:rPr lang="en-US" dirty="0" smtClean="0"/>
              <a:t>y = 1/6 x – 9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Graph the line y = -4x + 7 and the parallel line that passes through </a:t>
            </a:r>
            <a:r>
              <a:rPr lang="en-US" smtClean="0"/>
              <a:t>the point (2, 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25013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</TotalTime>
  <Words>133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Trebuchet MS</vt:lpstr>
      <vt:lpstr>Berlin</vt:lpstr>
      <vt:lpstr>Finding Slope with a Parallel or Perpendicular </vt:lpstr>
      <vt:lpstr>Warm-up</vt:lpstr>
      <vt:lpstr>Remember!</vt:lpstr>
      <vt:lpstr>Closure</vt:lpstr>
    </vt:vector>
  </TitlesOfParts>
  <Company>Oldham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Slope with a Parallel or Perpendicular </dc:title>
  <dc:creator>Thomas, Kelsey D</dc:creator>
  <cp:lastModifiedBy>Thomas, Kelsey D</cp:lastModifiedBy>
  <cp:revision>2</cp:revision>
  <dcterms:created xsi:type="dcterms:W3CDTF">2016-09-14T20:37:51Z</dcterms:created>
  <dcterms:modified xsi:type="dcterms:W3CDTF">2016-09-14T20:45:40Z</dcterms:modified>
</cp:coreProperties>
</file>