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7" r:id="rId3"/>
    <p:sldId id="268" r:id="rId4"/>
    <p:sldId id="269" r:id="rId5"/>
    <p:sldId id="27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Factor Each Completely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−72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5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following.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+22=−6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10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Euphemia</vt:lpstr>
      <vt:lpstr>Math 16x9</vt:lpstr>
      <vt:lpstr>Warm-Up</vt:lpstr>
      <vt:lpstr>x^2+7x+10=0</vt:lpstr>
      <vt:lpstr>x^2+4x-4=-4</vt:lpstr>
      <vt:lpstr>Closure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2017-01-25T13:24:10Z</dcterms:created>
  <dcterms:modified xsi:type="dcterms:W3CDTF">2017-01-25T13:27:18Z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