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5"/>
  </p:normalViewPr>
  <p:slideViewPr>
    <p:cSldViewPr snapToGrid="0" snapToObjects="1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800" i="1" dirty="0" smtClean="0">
                    <a:latin typeface="Cambria Math" charset="0"/>
                  </a:rPr>
                  <a:t>Solve:</a:t>
                </a:r>
                <a:endParaRPr lang="en-US" sz="4800" b="0" i="1" dirty="0" smtClean="0">
                  <a:latin typeface="Cambria Math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charset="0"/>
                          </a:rPr>
                          <m:t>4</m:t>
                        </m:r>
                      </m:sup>
                    </m:sSup>
                    <m:r>
                      <a:rPr lang="en-US" sz="4800" b="0" i="1" smtClean="0">
                        <a:latin typeface="Cambria Math" charset="0"/>
                      </a:rPr>
                      <m:t>−4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charset="0"/>
                      </a:rPr>
                      <m:t>−12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603" t="-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943475" y="4804625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Learning Target: I will solve higher degree polynomials.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211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Ladder problems</a:t>
            </a:r>
          </a:p>
          <a:p>
            <a:pPr lvl="1"/>
            <a:r>
              <a:rPr lang="en-US" sz="2800" dirty="0" smtClean="0"/>
              <a:t>Work in groups of 2</a:t>
            </a:r>
          </a:p>
          <a:p>
            <a:pPr lvl="1"/>
            <a:r>
              <a:rPr lang="en-US" sz="2800" dirty="0" smtClean="0"/>
              <a:t>Start with page 1 </a:t>
            </a:r>
          </a:p>
          <a:p>
            <a:pPr lvl="1"/>
            <a:r>
              <a:rPr lang="en-US" sz="2800" dirty="0" smtClean="0"/>
              <a:t>Raise your hand to be checked off to move on to page 2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914901" y="5534561"/>
            <a:ext cx="8215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Learning Target: I will solve higher degree polynomials.</a:t>
            </a:r>
          </a:p>
        </p:txBody>
      </p:sp>
    </p:spTree>
    <p:extLst>
      <p:ext uri="{BB962C8B-B14F-4D97-AF65-F5344CB8AC3E}">
        <p14:creationId xmlns:p14="http://schemas.microsoft.com/office/powerpoint/2010/main" val="176735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Solve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charset="0"/>
                          </a:rPr>
                          <m:t>4</m:t>
                        </m:r>
                      </m:sup>
                    </m:sSup>
                    <m:r>
                      <a:rPr lang="en-US" sz="4000" b="0" i="1" smtClean="0">
                        <a:latin typeface="Cambria Math" charset="0"/>
                      </a:rPr>
                      <m:t>+6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charset="0"/>
                      </a:rPr>
                      <m:t>+8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32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23680" y="5466345"/>
            <a:ext cx="9151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Learning Target: I will solve higher degree polynomials.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8764" y="4378036"/>
            <a:ext cx="1055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Make sure to watch the next video over 7.7 online for class tomorrow!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95506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</TotalTime>
  <Words>76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Gill Sans MT</vt:lpstr>
      <vt:lpstr>Gallery</vt:lpstr>
      <vt:lpstr>Warm UP:</vt:lpstr>
      <vt:lpstr>Classwork</vt:lpstr>
      <vt:lpstr>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Rehmel, Clay E</cp:lastModifiedBy>
  <cp:revision>2</cp:revision>
  <dcterms:created xsi:type="dcterms:W3CDTF">2017-03-06T00:07:53Z</dcterms:created>
  <dcterms:modified xsi:type="dcterms:W3CDTF">2017-03-06T14:06:27Z</dcterms:modified>
</cp:coreProperties>
</file>