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5x+y=9</a:t>
            </a:r>
          </a:p>
          <a:p>
            <a:pPr marL="0" indent="0">
              <a:buNone/>
            </a:pPr>
            <a:r>
              <a:rPr lang="en-US" sz="6000" dirty="0" smtClean="0"/>
              <a:t>  10x-7y=-18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5543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-4x+9y=9</a:t>
            </a:r>
          </a:p>
          <a:p>
            <a:pPr marL="0" indent="0">
              <a:buNone/>
            </a:pPr>
            <a:r>
              <a:rPr lang="en-US" sz="6600"/>
              <a:t> </a:t>
            </a:r>
            <a:r>
              <a:rPr lang="en-US" sz="6600" smtClean="0"/>
              <a:t>  x-3y=-6</a:t>
            </a:r>
            <a:endParaRPr lang="en-US" sz="6600"/>
          </a:p>
        </p:txBody>
      </p:sp>
    </p:spTree>
    <p:extLst>
      <p:ext uri="{BB962C8B-B14F-4D97-AF65-F5344CB8AC3E}">
        <p14:creationId xmlns:p14="http://schemas.microsoft.com/office/powerpoint/2010/main" val="3730062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3</TotalTime>
  <Words>29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Saddle</vt:lpstr>
      <vt:lpstr>Warm Up:</vt:lpstr>
      <vt:lpstr>Closure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Leah Pehlk</dc:creator>
  <cp:lastModifiedBy>Leah Pehlk</cp:lastModifiedBy>
  <cp:revision>1</cp:revision>
  <dcterms:created xsi:type="dcterms:W3CDTF">2016-11-16T02:24:45Z</dcterms:created>
  <dcterms:modified xsi:type="dcterms:W3CDTF">2016-11-16T02:27:53Z</dcterms:modified>
</cp:coreProperties>
</file>