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400" b="0" i="1" dirty="0" smtClean="0">
                    <a:latin typeface="Cambria Math" panose="02040503050406030204" pitchFamily="18" charset="0"/>
                  </a:rPr>
                  <a:t>Solve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86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49040" y="5466345"/>
            <a:ext cx="829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solve higher order polynomials.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54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−81=0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49040" y="5466345"/>
            <a:ext cx="829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solve higher order polynomials.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930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b="0" i="1" dirty="0" smtClean="0">
                    <a:latin typeface="Cambria Math" panose="02040503050406030204" pitchFamily="18" charset="0"/>
                  </a:rPr>
                  <a:t>Solve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32" t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749040" y="5466345"/>
            <a:ext cx="829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solve higher order polynomials.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926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</TotalTime>
  <Words>36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Gill Sans MT</vt:lpstr>
      <vt:lpstr>Gallery</vt:lpstr>
      <vt:lpstr>Warm up: </vt:lpstr>
      <vt:lpstr>x^4-81=0</vt:lpstr>
      <vt:lpstr>Closure 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Rehmel, Clay E</cp:lastModifiedBy>
  <cp:revision>3</cp:revision>
  <dcterms:created xsi:type="dcterms:W3CDTF">2017-03-02T13:10:16Z</dcterms:created>
  <dcterms:modified xsi:type="dcterms:W3CDTF">2017-03-02T15:59:21Z</dcterms:modified>
</cp:coreProperties>
</file>