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9" r:id="rId3"/>
    <p:sldId id="260" r:id="rId4"/>
    <p:sldId id="258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10000" y="2168435"/>
                <a:ext cx="10554574" cy="4239004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en-US" sz="3800" dirty="0" smtClean="0"/>
                  <a:t>Solve the following Rational Equations.</a:t>
                </a:r>
                <a:endParaRPr lang="en-US" sz="5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sSup>
                          <m:sSup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51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endParaRPr lang="en-US" sz="5100" b="0" i="1" dirty="0" smtClean="0">
                  <a:latin typeface="Cambria Math" panose="02040503050406030204" pitchFamily="18" charset="0"/>
                </a:endParaRPr>
              </a:p>
              <a:p>
                <a:endParaRPr lang="en-US" sz="5100" i="1" dirty="0">
                  <a:latin typeface="Cambria Math" panose="02040503050406030204" pitchFamily="18" charset="0"/>
                </a:endParaRPr>
              </a:p>
              <a:p>
                <a:endParaRPr lang="en-US" sz="5100" b="0" i="1" dirty="0" smtClean="0">
                  <a:latin typeface="Cambria Math" panose="02040503050406030204" pitchFamily="18" charset="0"/>
                </a:endParaRPr>
              </a:p>
              <a:p>
                <a:endParaRPr lang="en-US" sz="5100" i="1" dirty="0">
                  <a:latin typeface="Cambria Math" panose="02040503050406030204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51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51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51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51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sSup>
                          <m:sSupPr>
                            <m:ctrlP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p>
                            <m:r>
                              <a:rPr lang="en-US" sz="51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endParaRPr lang="en-US" sz="3200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10000" y="2168435"/>
                <a:ext cx="10554574" cy="4239004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47656" y="692331"/>
            <a:ext cx="5329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rational equations.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2943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+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𝟑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𝒎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095999" y="5956662"/>
            <a:ext cx="5329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rational equations.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86770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27565" y="447188"/>
                <a:ext cx="10571998" cy="970450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−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𝟓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  <m:r>
                        <a:rPr lang="en-US" b="1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𝟔</m:t>
                          </m:r>
                          <m:r>
                            <a:rPr lang="en-US" b="1" i="1" smtClean="0">
                              <a:latin typeface="Cambria Math" panose="02040503050406030204" pitchFamily="18" charset="0"/>
                            </a:rPr>
                            <m:t>𝒑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27565" y="447188"/>
                <a:ext cx="10571998" cy="97045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6400799" y="6087291"/>
            <a:ext cx="5329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rational equations.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38773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sz="2800" dirty="0" smtClean="0"/>
                  <a:t>Solve the following Rational Equation.</a:t>
                </a:r>
              </a:p>
              <a:p>
                <a:endParaRPr lang="en-US" sz="2800" dirty="0"/>
              </a:p>
              <a:p>
                <a:endParaRPr lang="en-US" sz="2800" dirty="0" smtClean="0"/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+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−6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sSup>
                          <m:sSup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  <m:sup>
                            <m: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num>
                      <m:den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5747656" y="692331"/>
            <a:ext cx="53296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LT: I can solve rational equations.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193214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17</TotalTime>
  <Words>46</Words>
  <Application>Microsoft Office PowerPoint</Application>
  <PresentationFormat>Widescreen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Cambria Math</vt:lpstr>
      <vt:lpstr>Century Gothic</vt:lpstr>
      <vt:lpstr>Wingdings 2</vt:lpstr>
      <vt:lpstr>Quotable</vt:lpstr>
      <vt:lpstr>Warm-Up</vt:lpstr>
      <vt:lpstr>2/m=(m+3)/3m+2/3m</vt:lpstr>
      <vt:lpstr>5/6-5/p=1/6p</vt:lpstr>
      <vt:lpstr>Closure</vt:lpstr>
    </vt:vector>
  </TitlesOfParts>
  <Company>Oldham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Warm-Up</dc:title>
  <dc:creator>Rehmel, Clay E</dc:creator>
  <cp:lastModifiedBy>Rehmel, Clay E</cp:lastModifiedBy>
  <cp:revision>13</cp:revision>
  <dcterms:created xsi:type="dcterms:W3CDTF">2017-03-27T20:26:42Z</dcterms:created>
  <dcterms:modified xsi:type="dcterms:W3CDTF">2017-03-28T12:46:13Z</dcterms:modified>
</cp:coreProperties>
</file>