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+4 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76948" y="393994"/>
            <a:ext cx="680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solve rational equations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5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976948" y="380931"/>
            <a:ext cx="680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solve rational equations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13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</TotalTime>
  <Words>21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Gill Sans MT</vt:lpstr>
      <vt:lpstr>Gallery</vt:lpstr>
      <vt:lpstr>Warm up 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Pehlke, Leah M</dc:creator>
  <cp:lastModifiedBy>Rehmel, Clay E</cp:lastModifiedBy>
  <cp:revision>2</cp:revision>
  <dcterms:created xsi:type="dcterms:W3CDTF">2017-03-29T12:24:21Z</dcterms:created>
  <dcterms:modified xsi:type="dcterms:W3CDTF">2017-03-29T12:34:30Z</dcterms:modified>
</cp:coreProperties>
</file>