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2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x-y= 11</a:t>
            </a:r>
          </a:p>
          <a:p>
            <a:pPr marL="0" indent="0">
              <a:buNone/>
            </a:pPr>
            <a:r>
              <a:rPr lang="en-US" dirty="0" smtClean="0"/>
              <a:t>    2x+y=19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04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08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-6x+6y=6</a:t>
            </a:r>
          </a:p>
          <a:p>
            <a:pPr marL="0" indent="0">
              <a:buNone/>
            </a:pPr>
            <a:r>
              <a:rPr lang="en-US" smtClean="0"/>
              <a:t>    -6x+3y=-12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38945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4</TotalTime>
  <Words>31</Words>
  <Application>Microsoft Macintosh PowerPoint</Application>
  <PresentationFormat>On-screen Show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Sky</vt:lpstr>
      <vt:lpstr>Warm Up:</vt:lpstr>
      <vt:lpstr>2 examples</vt:lpstr>
      <vt:lpstr>Closure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Up:</dc:title>
  <dc:creator>Leah Pehlk</dc:creator>
  <cp:lastModifiedBy>Leah Pehlk</cp:lastModifiedBy>
  <cp:revision>1</cp:revision>
  <dcterms:created xsi:type="dcterms:W3CDTF">2016-10-13T00:52:19Z</dcterms:created>
  <dcterms:modified xsi:type="dcterms:W3CDTF">2016-10-13T00:56:28Z</dcterms:modified>
</cp:coreProperties>
</file>