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Solution to the systems: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491" y="2296226"/>
            <a:ext cx="4928001" cy="376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49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 are write the intersection point of each line and CHECK your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7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solution to</a:t>
            </a:r>
          </a:p>
          <a:p>
            <a:r>
              <a:rPr lang="en-US" dirty="0" smtClean="0"/>
              <a:t>y=2x-4</a:t>
            </a:r>
          </a:p>
          <a:p>
            <a:r>
              <a:rPr lang="en-US" smtClean="0"/>
              <a:t>2y=2x-4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99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Systems of equations by graphing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one: BOTH equations should be in 	y=</a:t>
            </a:r>
            <a:r>
              <a:rPr lang="en-US" dirty="0" err="1" smtClean="0"/>
              <a:t>mx+b</a:t>
            </a:r>
            <a:r>
              <a:rPr lang="en-US" dirty="0" smtClean="0"/>
              <a:t> form</a:t>
            </a:r>
          </a:p>
          <a:p>
            <a:endParaRPr lang="en-US" dirty="0" smtClean="0"/>
          </a:p>
          <a:p>
            <a:r>
              <a:rPr lang="en-US" dirty="0" smtClean="0"/>
              <a:t>Step two: graph BOTH equations</a:t>
            </a:r>
          </a:p>
          <a:p>
            <a:endParaRPr lang="en-US" dirty="0"/>
          </a:p>
          <a:p>
            <a:r>
              <a:rPr lang="en-US" dirty="0" smtClean="0"/>
              <a:t>Step three: locate intersection point</a:t>
            </a:r>
          </a:p>
          <a:p>
            <a:endParaRPr lang="en-US" dirty="0"/>
          </a:p>
          <a:p>
            <a:r>
              <a:rPr lang="en-US" dirty="0" smtClean="0"/>
              <a:t>Step four: Check the solution!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85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y=1/2x-2</a:t>
            </a:r>
            <a:br>
              <a:rPr lang="en-US" dirty="0" smtClean="0"/>
            </a:br>
            <a:r>
              <a:rPr lang="en-US" dirty="0" smtClean="0"/>
              <a:t>					2y=-4x+6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one: y=</a:t>
            </a:r>
            <a:r>
              <a:rPr lang="en-US" dirty="0" err="1" smtClean="0"/>
              <a:t>mx+b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y=1/2x-2 </a:t>
            </a:r>
          </a:p>
          <a:p>
            <a:endParaRPr lang="en-US" dirty="0"/>
          </a:p>
          <a:p>
            <a:r>
              <a:rPr lang="en-US" dirty="0" smtClean="0"/>
              <a:t>2y=-4x+6</a:t>
            </a:r>
          </a:p>
          <a:p>
            <a:pPr marL="0" indent="0">
              <a:buNone/>
            </a:pPr>
            <a:r>
              <a:rPr lang="en-US" dirty="0" smtClean="0"/>
              <a:t>     ÷2	   ÷2</a:t>
            </a:r>
          </a:p>
          <a:p>
            <a:r>
              <a:rPr lang="en-US" dirty="0" smtClean="0"/>
              <a:t>y=-2x+3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3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ellipse">
            <a:avLst/>
          </a:prstGeom>
        </p:spPr>
        <p:txBody>
          <a:bodyPr/>
          <a:lstStyle/>
          <a:p>
            <a:r>
              <a:rPr lang="en-US" dirty="0" smtClean="0"/>
              <a:t>Graph y=1/2x-2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smtClean="0"/>
              <a:t>y</a:t>
            </a:r>
            <a:r>
              <a:rPr lang="en-US" dirty="0" smtClean="0"/>
              <a:t>=-2x+3</a:t>
            </a:r>
            <a:endParaRPr lang="en-US" dirty="0"/>
          </a:p>
        </p:txBody>
      </p:sp>
      <p:pic>
        <p:nvPicPr>
          <p:cNvPr id="4" name="Content Placeholder 3" descr="Grid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32" b="20232"/>
          <a:stretch>
            <a:fillRect/>
          </a:stretch>
        </p:blipFill>
        <p:spPr>
          <a:xfrm>
            <a:off x="955675" y="1712725"/>
            <a:ext cx="7232650" cy="4291013"/>
          </a:xfrm>
        </p:spPr>
      </p:pic>
    </p:spTree>
    <p:extLst>
      <p:ext uri="{BB962C8B-B14F-4D97-AF65-F5344CB8AC3E}">
        <p14:creationId xmlns:p14="http://schemas.microsoft.com/office/powerpoint/2010/main" val="7926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 point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(2,-1)</a:t>
            </a:r>
          </a:p>
          <a:p>
            <a:endParaRPr lang="en-US" dirty="0"/>
          </a:p>
          <a:p>
            <a:r>
              <a:rPr lang="en-US" dirty="0" smtClean="0"/>
              <a:t>Check point (2,-1) in BOTH equations </a:t>
            </a:r>
          </a:p>
          <a:p>
            <a:endParaRPr lang="en-US" dirty="0"/>
          </a:p>
          <a:p>
            <a:r>
              <a:rPr lang="en-US" dirty="0" smtClean="0"/>
              <a:t>-1=1/2(2)-2			2(-1)=-4(2)+6</a:t>
            </a:r>
          </a:p>
          <a:p>
            <a:r>
              <a:rPr lang="en-US" dirty="0" smtClean="0"/>
              <a:t>-1=1-2				-2=-8+6</a:t>
            </a:r>
          </a:p>
          <a:p>
            <a:r>
              <a:rPr lang="en-US" dirty="0" smtClean="0"/>
              <a:t>-1=-1				-2=-2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45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Solve:   y-2=4x</a:t>
            </a:r>
            <a:br>
              <a:rPr lang="en-US" dirty="0" smtClean="0"/>
            </a:br>
            <a:r>
              <a:rPr lang="en-US" dirty="0" smtClean="0"/>
              <a:t>				y=2x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one: y=</a:t>
            </a:r>
            <a:r>
              <a:rPr lang="en-US" dirty="0" err="1" smtClean="0"/>
              <a:t>mx+b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y-2=4x </a:t>
            </a:r>
          </a:p>
          <a:p>
            <a:pPr marL="457200" lvl="1" indent="0">
              <a:buNone/>
            </a:pPr>
            <a:r>
              <a:rPr lang="en-US" dirty="0" smtClean="0"/>
              <a:t>  +2       +2</a:t>
            </a:r>
          </a:p>
          <a:p>
            <a:r>
              <a:rPr lang="en-US" dirty="0" smtClean="0"/>
              <a:t>y=4x+2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98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Graph: y=2x</a:t>
            </a:r>
            <a:br>
              <a:rPr lang="en-US" dirty="0" smtClean="0"/>
            </a:br>
            <a:r>
              <a:rPr lang="en-US" dirty="0" smtClean="0"/>
              <a:t>			y=4x+2 </a:t>
            </a:r>
            <a:endParaRPr lang="en-US" dirty="0"/>
          </a:p>
        </p:txBody>
      </p:sp>
      <p:pic>
        <p:nvPicPr>
          <p:cNvPr id="4" name="Content Placeholder 3" descr="Grid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32" b="202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5171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(-1,-2)</a:t>
            </a:r>
          </a:p>
          <a:p>
            <a:endParaRPr lang="en-US" dirty="0"/>
          </a:p>
          <a:p>
            <a:r>
              <a:rPr lang="en-US" dirty="0" smtClean="0"/>
              <a:t>CHECK!</a:t>
            </a:r>
            <a:endParaRPr lang="en-US" dirty="0"/>
          </a:p>
          <a:p>
            <a:r>
              <a:rPr lang="en-US" dirty="0" smtClean="0"/>
              <a:t>(-2)-2=4(-1)		-2=2(-1)</a:t>
            </a:r>
          </a:p>
          <a:p>
            <a:r>
              <a:rPr lang="en-US" dirty="0" smtClean="0"/>
              <a:t>-4=-4			-2=-2</a:t>
            </a:r>
          </a:p>
        </p:txBody>
      </p:sp>
    </p:spTree>
    <p:extLst>
      <p:ext uri="{BB962C8B-B14F-4D97-AF65-F5344CB8AC3E}">
        <p14:creationId xmlns:p14="http://schemas.microsoft.com/office/powerpoint/2010/main" val="37611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Parrallel</a:t>
            </a:r>
            <a:r>
              <a:rPr lang="en-US" dirty="0" smtClean="0"/>
              <a:t> Lines NEVER cross, there is NO SOLUTION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Two lines with the same slope AND the same y-intercept have infinite crossing points, they have INFINITE SOLUTIONS!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30</TotalTime>
  <Words>148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</vt:lpstr>
      <vt:lpstr>Summer</vt:lpstr>
      <vt:lpstr>Warm Up:</vt:lpstr>
      <vt:lpstr>Solving Systems of equations by graphing</vt:lpstr>
      <vt:lpstr>Example y=1/2x-2      2y=-4x+6</vt:lpstr>
      <vt:lpstr>Graph y=1/2x-2   y=-2x+3</vt:lpstr>
      <vt:lpstr>Intersection point </vt:lpstr>
      <vt:lpstr>Solve:   y-2=4x     y=2x</vt:lpstr>
      <vt:lpstr>Graph: y=2x    y=4x+2 </vt:lpstr>
      <vt:lpstr>Intersection point</vt:lpstr>
      <vt:lpstr>Reminder!</vt:lpstr>
      <vt:lpstr>Activity</vt:lpstr>
      <vt:lpstr>Closure: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</dc:title>
  <dc:creator>Leah Pehlk</dc:creator>
  <cp:lastModifiedBy>Rehmel, Clay E</cp:lastModifiedBy>
  <cp:revision>6</cp:revision>
  <dcterms:created xsi:type="dcterms:W3CDTF">2016-10-06T01:24:13Z</dcterms:created>
  <dcterms:modified xsi:type="dcterms:W3CDTF">2016-10-06T12:23:53Z</dcterms:modified>
</cp:coreProperties>
</file>