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Systems of Equations</a:t>
            </a:r>
            <a:br>
              <a:rPr lang="en-US" dirty="0" smtClean="0"/>
            </a:br>
            <a:r>
              <a:rPr lang="en-US" dirty="0" smtClean="0"/>
              <a:t>By Substitution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your notes and your Purple Sheet and get ready for a Warm-Up!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2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Solve the following systems by substitution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=−18</m:t>
                    </m:r>
                  </m:oMath>
                </a14:m>
                <a:r>
                  <a:rPr lang="en-US" sz="2800" b="0" dirty="0" smtClean="0"/>
                  <a:t>						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sz="2800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sz="2800" dirty="0" smtClean="0"/>
                  <a:t>										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+13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65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 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Solve the System by Substitution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812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 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Solve the System by Substitution</a:t>
                </a:r>
              </a:p>
              <a:p>
                <a:pPr marL="0" indent="0" algn="ctr">
                  <a:buNone/>
                </a:pPr>
                <a:endParaRPr lang="en-US" sz="28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240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Solve the system of equations and find the letter that goes with your answer at the bottom of the back of the page.</a:t>
            </a:r>
          </a:p>
          <a:p>
            <a:r>
              <a:rPr lang="en-US" sz="2400" dirty="0" smtClean="0"/>
              <a:t>Draw the shape next to the problem in the box with that letter.</a:t>
            </a:r>
          </a:p>
          <a:p>
            <a:r>
              <a:rPr lang="en-US" sz="2400" dirty="0" smtClean="0"/>
              <a:t>Once you finish all the problems, it will make a complete picture.</a:t>
            </a:r>
          </a:p>
          <a:p>
            <a:r>
              <a:rPr lang="en-US" sz="2400" dirty="0" smtClean="0"/>
              <a:t>Not all the answers and letters will be </a:t>
            </a:r>
            <a:r>
              <a:rPr lang="en-US" sz="2400" smtClean="0"/>
              <a:t>used</a:t>
            </a:r>
            <a:r>
              <a:rPr lang="en-US" sz="240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5024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2800" dirty="0" smtClean="0"/>
                  <a:t>Solve the System of Equations by Substitution</a:t>
                </a:r>
              </a:p>
              <a:p>
                <a:pPr marL="0" indent="0" algn="ctr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=−13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=−23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59693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56</TotalTime>
  <Words>169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Cambria Math</vt:lpstr>
      <vt:lpstr>Gill Sans MT</vt:lpstr>
      <vt:lpstr>Wingdings 2</vt:lpstr>
      <vt:lpstr>Dividend</vt:lpstr>
      <vt:lpstr>Solving Systems of Equations By Substitution</vt:lpstr>
      <vt:lpstr>Warm-Up</vt:lpstr>
      <vt:lpstr>Special Case Example 1</vt:lpstr>
      <vt:lpstr>Special Case Example 2</vt:lpstr>
      <vt:lpstr>Activity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Systems of Equations By Substitution</dc:title>
  <dc:creator>Rehmel, Clay E</dc:creator>
  <cp:lastModifiedBy>Rehmel, Clay E</cp:lastModifiedBy>
  <cp:revision>18</cp:revision>
  <dcterms:created xsi:type="dcterms:W3CDTF">2016-10-07T17:49:30Z</dcterms:created>
  <dcterms:modified xsi:type="dcterms:W3CDTF">2016-10-10T14:20:08Z</dcterms:modified>
</cp:coreProperties>
</file>