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Solve the system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=−15</m:t>
                    </m:r>
                  </m:oMath>
                </a14:m>
                <a:endParaRPr lang="en-US" sz="54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=−24</m:t>
                    </m:r>
                  </m:oMath>
                </a14:m>
                <a:endParaRPr lang="en-US" sz="5400" dirty="0" smtClean="0"/>
              </a:p>
              <a:p>
                <a:pPr marL="0" indent="0">
                  <a:buNone/>
                </a:pPr>
                <a:endParaRPr lang="en-US" sz="5400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3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(-6,-9)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68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(-2,0)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609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=−11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0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81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Century Gothic</vt:lpstr>
      <vt:lpstr>Wingdings 3</vt:lpstr>
      <vt:lpstr>Slice</vt:lpstr>
      <vt:lpstr>Warm Up: Solve the system of equations</vt:lpstr>
      <vt:lpstr>(-6,-9)</vt:lpstr>
      <vt:lpstr>(-2,0)</vt:lpstr>
      <vt:lpstr>Closure: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Solve the system of equations</dc:title>
  <dc:creator>Pehlke, Leah M</dc:creator>
  <cp:lastModifiedBy>Rehmel, Clay E</cp:lastModifiedBy>
  <cp:revision>2</cp:revision>
  <dcterms:created xsi:type="dcterms:W3CDTF">2016-11-15T13:40:27Z</dcterms:created>
  <dcterms:modified xsi:type="dcterms:W3CDTF">2016-11-15T14:17:10Z</dcterms:modified>
</cp:coreProperties>
</file>