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system of inequality: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≻−3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50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p:pic>
        <p:nvPicPr>
          <p:cNvPr id="1026" name="Picture 2" descr="https://www.varsitytutors.com/assets/vt-hotmath-legacy/hotmath_help/topics/graphing-systems-of-linear-inequalities/image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61223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881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</TotalTime>
  <Words>10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Century Gothic</vt:lpstr>
      <vt:lpstr>Wingdings 2</vt:lpstr>
      <vt:lpstr>Quotable</vt:lpstr>
      <vt:lpstr>Warm Up:</vt:lpstr>
      <vt:lpstr>Solution 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1</cp:revision>
  <dcterms:created xsi:type="dcterms:W3CDTF">2016-10-18T12:06:13Z</dcterms:created>
  <dcterms:modified xsi:type="dcterms:W3CDTF">2016-10-18T12:10:42Z</dcterms:modified>
</cp:coreProperties>
</file>