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4.8 Solving Systems with Matrices Day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Get out your “Purple” Sheets and be ready for a warm-up!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964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200" dirty="0" smtClean="0"/>
                  <a:t>Solve the following system using matrices</a:t>
                </a:r>
              </a:p>
              <a:p>
                <a:pPr marL="457200" lvl="1" indent="0">
                  <a:buNone/>
                </a:pPr>
                <a:r>
                  <a:rPr lang="en-US" sz="2800" dirty="0" smtClean="0"/>
                  <a:t>(Remember to put in Standard Form first!)</a:t>
                </a:r>
              </a:p>
              <a:p>
                <a:pPr marL="457200" lvl="1" indent="0">
                  <a:buNone/>
                </a:pPr>
                <a:endParaRPr lang="en-US" sz="2800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9−7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=8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800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0=7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+9+8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77" t="-1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234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System with 3 Variables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sz="2800" dirty="0" smtClean="0"/>
                  <a:t>Solve the system using matrices.</a:t>
                </a:r>
              </a:p>
              <a:p>
                <a:endParaRPr lang="en-US" sz="2800" dirty="0"/>
              </a:p>
              <a:p>
                <a:endParaRPr lang="en-US" sz="2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=24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(−2, 3, 0)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98" t="-25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479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 smtClean="0"/>
                  <a:t>Solve the system using matrices.</a:t>
                </a:r>
              </a:p>
              <a:p>
                <a:endParaRPr lang="en-US" sz="2800" dirty="0"/>
              </a:p>
              <a:p>
                <a:endParaRPr lang="en-US" sz="2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=−18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78" t="-13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469494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7</TotalTime>
  <Words>139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Cambria Math</vt:lpstr>
      <vt:lpstr>Gill Sans MT</vt:lpstr>
      <vt:lpstr>Impact</vt:lpstr>
      <vt:lpstr>Badge</vt:lpstr>
      <vt:lpstr>4.8 Solving Systems with Matrices Day 3</vt:lpstr>
      <vt:lpstr>Warm-Up</vt:lpstr>
      <vt:lpstr>Example of System with 3 Variables</vt:lpstr>
      <vt:lpstr>Closure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4.8 Solving Systems with Matrices Day 3</dc:title>
  <dc:creator>Rehmel, Clay E</dc:creator>
  <cp:lastModifiedBy>Rehmel, Clay E</cp:lastModifiedBy>
  <cp:revision>7</cp:revision>
  <dcterms:created xsi:type="dcterms:W3CDTF">2016-11-17T13:22:15Z</dcterms:created>
  <dcterms:modified xsi:type="dcterms:W3CDTF">2016-11-17T13:29:35Z</dcterms:modified>
</cp:coreProperties>
</file>