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system with ANY 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587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dirty="0"/>
                  <a:t>Solve the System of Equations with Multiplication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7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24" t="-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342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</TotalTime>
  <Words>60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Cambria Math</vt:lpstr>
      <vt:lpstr>Century Gothic</vt:lpstr>
      <vt:lpstr>Garamond</vt:lpstr>
      <vt:lpstr>Savon</vt:lpstr>
      <vt:lpstr>Solve the system with ANY method</vt:lpstr>
      <vt:lpstr>PowerPoint Presentation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 the system with ANY method</dc:title>
  <dc:creator>Pehlke, Leah M</dc:creator>
  <cp:lastModifiedBy>Pehlke, Leah M</cp:lastModifiedBy>
  <cp:revision>1</cp:revision>
  <dcterms:created xsi:type="dcterms:W3CDTF">2016-10-11T17:23:49Z</dcterms:created>
  <dcterms:modified xsi:type="dcterms:W3CDTF">2016-10-11T17:28:57Z</dcterms:modified>
</cp:coreProperties>
</file>