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Solve using the quadratic formula</a:t>
                </a: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+6=0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66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4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Identify the vertex, axis of symmetry and transformations of the following:</a:t>
                </a:r>
              </a:p>
              <a:p>
                <a:endParaRPr lang="en-US" sz="3600" dirty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4068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</TotalTime>
  <Words>29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Gill Sans MT</vt:lpstr>
      <vt:lpstr>Gallery</vt:lpstr>
      <vt:lpstr>Warm UP</vt:lpstr>
      <vt:lpstr>y=-2(x+2)^2+3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Rehmel, Clay E</cp:lastModifiedBy>
  <cp:revision>2</cp:revision>
  <dcterms:created xsi:type="dcterms:W3CDTF">2017-02-07T13:39:09Z</dcterms:created>
  <dcterms:modified xsi:type="dcterms:W3CDTF">2017-02-07T14:35:13Z</dcterms:modified>
</cp:coreProperties>
</file>