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5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n-US" sz="5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5400" b="0" dirty="0" smtClean="0"/>
              </a:p>
              <a:p>
                <a:endParaRPr lang="en-US" sz="5400" dirty="0" smtClean="0"/>
              </a:p>
              <a:p>
                <a14:m>
                  <m:oMath xmlns:m="http://schemas.openxmlformats.org/officeDocument/2006/math"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(2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−1)(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+2)</m:t>
                    </m:r>
                  </m:oMath>
                </a14:m>
                <a:endParaRPr lang="en-US" sz="5400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4441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5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5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5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5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5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5400" b="0" dirty="0" smtClean="0"/>
              </a:p>
              <a:p>
                <a:endParaRPr lang="en-US" sz="5400" dirty="0" smtClean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5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−(4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endParaRPr lang="en-US" sz="5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821643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3</TotalTime>
  <Words>3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Cambria Math</vt:lpstr>
      <vt:lpstr>Gill Sans MT</vt:lpstr>
      <vt:lpstr>Gallery</vt:lpstr>
      <vt:lpstr>Warm up</vt:lpstr>
      <vt:lpstr>Closure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Pehlke, Leah M</dc:creator>
  <cp:lastModifiedBy>Pehlke, Leah M</cp:lastModifiedBy>
  <cp:revision>1</cp:revision>
  <dcterms:created xsi:type="dcterms:W3CDTF">2017-01-03T02:06:26Z</dcterms:created>
  <dcterms:modified xsi:type="dcterms:W3CDTF">2017-01-03T02:09:42Z</dcterms:modified>
</cp:coreProperties>
</file>