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3/30/2017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3/30/2017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3/30/2017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3/30/2017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3/30/2017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3/30/2017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Warm-Up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Write the equation of the circle using the following information:</a:t>
            </a:r>
          </a:p>
          <a:p>
            <a:pPr lvl="1"/>
            <a:r>
              <a:rPr lang="en-US" sz="4000" dirty="0" smtClean="0"/>
              <a:t>Center: (-10, -13)</a:t>
            </a:r>
          </a:p>
          <a:p>
            <a:pPr lvl="1"/>
            <a:r>
              <a:rPr lang="en-US" sz="4000" dirty="0" smtClean="0"/>
              <a:t>Radius: 3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5225144" y="685800"/>
            <a:ext cx="63485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LT: I can apply my knowledge of circles and rational equations.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348497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Closure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sz="4000" dirty="0" smtClean="0"/>
                  <a:t>Solve the following rational equation:</a:t>
                </a:r>
              </a:p>
              <a:p>
                <a:pPr lvl="1"/>
                <a14:m>
                  <m:oMath xmlns:m="http://schemas.openxmlformats.org/officeDocument/2006/math">
                    <m:f>
                      <m:fPr>
                        <m:ctrlPr>
                          <a:rPr lang="en-US" sz="4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den>
                    </m:f>
                    <m:r>
                      <a:rPr lang="en-US" sz="4000" b="0" i="1" smtClean="0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US" sz="4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sz="40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4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den>
                    </m:f>
                  </m:oMath>
                </a14:m>
                <a:endParaRPr lang="en-US" sz="40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2032" t="-40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5225144" y="685800"/>
            <a:ext cx="63485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LT: I can apply my knowledge of circles and rational equations.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4045117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10</TotalTime>
  <Words>56</Words>
  <Application>Microsoft Office PowerPoint</Application>
  <PresentationFormat>Widescreen</PresentationFormat>
  <Paragraphs>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Cambria Math</vt:lpstr>
      <vt:lpstr>Franklin Gothic Book</vt:lpstr>
      <vt:lpstr>Crop</vt:lpstr>
      <vt:lpstr>Warm-Up</vt:lpstr>
      <vt:lpstr>Closure</vt:lpstr>
    </vt:vector>
  </TitlesOfParts>
  <Company>Oldham County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Rehmel, Clay E</dc:creator>
  <cp:lastModifiedBy>Rehmel, Clay E</cp:lastModifiedBy>
  <cp:revision>3</cp:revision>
  <dcterms:created xsi:type="dcterms:W3CDTF">2017-03-30T13:05:40Z</dcterms:created>
  <dcterms:modified xsi:type="dcterms:W3CDTF">2017-03-30T13:16:19Z</dcterms:modified>
</cp:coreProperties>
</file>