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Equations of Parallel and Perpendicular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Get out your purple sheet and get ready for the warm-up</a:t>
            </a:r>
          </a:p>
          <a:p>
            <a:r>
              <a:rPr lang="en-US" dirty="0"/>
              <a:t>Have your notes out to be checked</a:t>
            </a:r>
          </a:p>
        </p:txBody>
      </p:sp>
    </p:spTree>
    <p:extLst>
      <p:ext uri="{BB962C8B-B14F-4D97-AF65-F5344CB8AC3E}">
        <p14:creationId xmlns:p14="http://schemas.microsoft.com/office/powerpoint/2010/main" val="257343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Using point slope form, write the equations for the following lines.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A line perpendicular to 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x – 6 and going through the point (-3, 4)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A line parallel to y = -4x + 13 and going through the point (2, -6)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1163" r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673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 reminder…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200" dirty="0"/>
                  <a:t>Point slope form – y – y</a:t>
                </a:r>
                <a:r>
                  <a:rPr lang="en-US" sz="3200" baseline="-25000" dirty="0"/>
                  <a:t>1</a:t>
                </a:r>
                <a:r>
                  <a:rPr lang="en-US" sz="3200" dirty="0"/>
                  <a:t> = m(x – x</a:t>
                </a:r>
                <a:r>
                  <a:rPr lang="en-US" sz="3200" baseline="-25000" dirty="0"/>
                  <a:t>1</a:t>
                </a:r>
                <a:r>
                  <a:rPr lang="en-US" sz="3200" dirty="0"/>
                  <a:t>)</a:t>
                </a:r>
              </a:p>
              <a:p>
                <a:r>
                  <a:rPr lang="en-US" sz="3200" dirty="0"/>
                  <a:t>Parallel lines have slopes that are the same</a:t>
                </a:r>
              </a:p>
              <a:p>
                <a:r>
                  <a:rPr lang="en-US" sz="3200" dirty="0"/>
                  <a:t>Perpendicular lines have slopes that are </a:t>
                </a:r>
                <a:r>
                  <a:rPr lang="en-US" sz="3200" u="sng" dirty="0"/>
                  <a:t>opposite reciprocals</a:t>
                </a:r>
                <a:endParaRPr lang="en-US" sz="3200" dirty="0"/>
              </a:p>
              <a:p>
                <a:pPr lvl="1"/>
                <a:r>
                  <a:rPr lang="en-US" sz="2800" dirty="0"/>
                  <a:t>Ex: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/>
                  <a:t>  and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0" t="-1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72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Using point slope form, write the equations for the following lines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A line parallel to y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/>
                  <a:t>x – 7 and going through the point (-7, -3)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A line perpendicular to y = -6x + 3 and going through the point (1, 4)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5" t="-1163" r="-1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009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99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Cambria Math</vt:lpstr>
      <vt:lpstr>Century Gothic</vt:lpstr>
      <vt:lpstr>Wingdings 3</vt:lpstr>
      <vt:lpstr>Ion</vt:lpstr>
      <vt:lpstr>Writing Equations of Parallel and Perpendicular Lines</vt:lpstr>
      <vt:lpstr>Warm-up</vt:lpstr>
      <vt:lpstr>Just a reminder…</vt:lpstr>
      <vt:lpstr>Closure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Equations of Parallel and Perpendicular Lines</dc:title>
  <dc:creator>Kelsey</dc:creator>
  <cp:lastModifiedBy>Kelsey</cp:lastModifiedBy>
  <cp:revision>2</cp:revision>
  <dcterms:created xsi:type="dcterms:W3CDTF">2016-09-20T00:34:48Z</dcterms:created>
  <dcterms:modified xsi:type="dcterms:W3CDTF">2016-09-20T00:51:55Z</dcterms:modified>
</cp:coreProperties>
</file>